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sldIdLst>
    <p:sldId id="257" r:id="rId2"/>
  </p:sldIdLst>
  <p:sldSz cx="9144000" cy="6858000" type="screen4x3"/>
  <p:notesSz cx="6858000" cy="9144000"/>
  <p:embeddedFontLst>
    <p:embeddedFont>
      <p:font typeface="Arabica" panose="02000000000000000000" pitchFamily="2" charset="0"/>
      <p:regular r:id="rId3"/>
      <p:italic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DK Cool Crayon" pitchFamily="2" charset="0"/>
      <p:regular r:id="rId11"/>
    </p:embeddedFont>
    <p:embeddedFont>
      <p:font typeface="KG Second Chances Sketch" panose="02000000000000000000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gif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3CD-1EBB-425E-9D7B-2215FC147E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A8D4C8-FECB-446C-A0C5-5E3E1F250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4828D-4A52-4D90-B08D-5D3983C79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FCB54-92BC-4420-96F0-D38090C63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DE39B-535B-4852-88C4-269881DA7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181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7CD2E-7803-4386-AA78-A8711EFEF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F42AE-D6AE-4793-9307-B62BD12C2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E73E4-D692-4713-B809-0F7428D5B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DF50A-CC30-42FB-A871-B467AEA2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0E961-CE03-4679-A7F8-F2257A467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59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F488EC-B81A-4C87-9E98-098D50AC71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CB3D2A-7008-4C2E-B90F-A75B9297D5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FF391-6B66-45D6-A384-BD67FAA20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97F6F-4546-4FCB-B805-F7484CC6F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EE950-786D-41C4-A0FD-55BF5207B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59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D9F93-482A-4BB1-B2FB-57913559C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7957C-A70F-4BF1-9BB3-8F7632D48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4FFF2-DDC0-45C3-86DB-1E6AC34F5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2F5D0-7620-46B2-8025-D846E1EE7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65C2-2DAB-415C-8455-A4CA7979E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8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7D223-3C4A-412C-A435-D56BEDE8F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17386-3A92-46BD-B8A8-FA9715ACA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7CF49-7FC1-42CC-95D2-AB128C466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14DC5-053F-4BBE-977B-950DFB139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4F54AA-5532-4152-87EA-68C3A03E3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423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778E7-A72A-447B-9C0C-767F3CAF2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D6CBB-AFC9-4D06-96FB-7911600E6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AC8F21-511C-4793-8B48-ECF5B3C2C9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DF0C5-FDBE-454A-97F4-5DB45909F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C9D156-C511-4DB9-A9D1-49BA6CCD8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24DD0-517A-49D5-8A31-7400474A4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53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4C3FB-7455-40AD-A90F-942566230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1C454-E408-48B6-922C-B0EC86A39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87C37-A509-439E-AC3B-F27330D5B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FD0650-80B0-41EF-8AAD-1064849496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5AEE36-B1B6-4DA3-A404-3C62C32AA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6272C5-507A-43A3-9F9B-E1A16A66D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C9A2C2-4D71-4B2F-BF6E-A14C9109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4DE244-EB03-4730-96E8-9EA570626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291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A4EB2-0B8A-4E9D-A54E-0FB7734B1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B6BD2A-DDE3-4480-9D01-5BA394AD3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9BA9B-2124-46B2-8A40-92EEA3A71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637C00-9A94-4F4E-B9D3-0A230F84A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143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0C0492-DA68-4819-AE8F-53308FC0F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4C8174-F0A5-4DB5-89C9-30801A70A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6B79C1-2F2E-41BF-A663-0DC35E16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7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298B3-D053-4A1A-B56D-BD70084E3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CC6EB-AB03-4BA9-8B37-2D407BE20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80485C-D2BE-4C7B-9E6F-90B5AB927A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CC8DB4-1F3E-4A0A-91A8-8DCFBE18C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EF426-A256-47A9-A568-0C6DBE40C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19B12-AFCE-4DB9-81C8-A043C25BC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17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F99C8-FB6D-42EF-A28F-43858F8A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33D340-1362-4EDA-98D5-E900371BA7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940F25-C5FF-4EF0-8E00-3B92F069D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20FA59-CC83-4D77-8437-8723D3F6B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E9286-7536-4B03-8394-D9857D5EF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68C25-3328-411C-AF04-904ED4136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608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184B7B-7F31-4C47-BC53-4DBAC6051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7C6689-7D8A-4BAA-A673-8A591CA8C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3AD1B-F3B1-4F20-847F-DDE1CA6B87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892C-1EDA-439E-9C15-3759A7B277B8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31B8B-3FBA-46FB-B7BF-E848636874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23C1E-F353-4E7E-BE22-D989432A6A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CFFFA-6E26-4515-88B6-612F81C91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3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4F9F41C-0805-4D62-B9C3-5389E10CD5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1083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51B11C6-E472-4CCA-914B-F675F34E4BF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33443" y="-684137"/>
            <a:ext cx="2538736" cy="60946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4AFA88-210D-46EC-8F66-0147D6F9DDD0}"/>
              </a:ext>
            </a:extLst>
          </p:cNvPr>
          <p:cNvSpPr txBox="1"/>
          <p:nvPr/>
        </p:nvSpPr>
        <p:spPr>
          <a:xfrm>
            <a:off x="803189" y="137664"/>
            <a:ext cx="7537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4"/>
                </a:solidFill>
                <a:latin typeface="KG Second Chances Sketch" panose="02000000000000000000" pitchFamily="2" charset="0"/>
              </a:rPr>
              <a:t>Weekly </a:t>
            </a:r>
            <a:r>
              <a:rPr lang="en-US" sz="5400" dirty="0" err="1">
                <a:solidFill>
                  <a:schemeClr val="accent4"/>
                </a:solidFill>
                <a:latin typeface="KG Second Chances Sketch" panose="02000000000000000000" pitchFamily="2" charset="0"/>
              </a:rPr>
              <a:t>Chaiwit</a:t>
            </a:r>
            <a:endParaRPr lang="en-US" sz="5400" dirty="0">
              <a:solidFill>
                <a:schemeClr val="accent4"/>
              </a:solidFill>
              <a:latin typeface="KG Second Chances Sketch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9323CD-4B63-4DA8-8DD9-F537E058014F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191" y="1059980"/>
            <a:ext cx="3216086" cy="25728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B08C5C-1309-4B02-91AC-3C1C43112103}"/>
              </a:ext>
            </a:extLst>
          </p:cNvPr>
          <p:cNvSpPr txBox="1"/>
          <p:nvPr/>
        </p:nvSpPr>
        <p:spPr>
          <a:xfrm>
            <a:off x="539912" y="1649197"/>
            <a:ext cx="52969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เล่มโปรเจคบทที่ 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สไลด์นำเสนออาจารย์นิเทศ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พัฒนาโปรแกรมหน้าจัดการวันหยุด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ออกแบบตัวการ์ตูน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00252A-0AE3-4F9D-9605-1D444ADE8AAF}"/>
              </a:ext>
            </a:extLst>
          </p:cNvPr>
          <p:cNvSpPr txBox="1"/>
          <p:nvPr/>
        </p:nvSpPr>
        <p:spPr>
          <a:xfrm>
            <a:off x="539912" y="1183100"/>
            <a:ext cx="4761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C000"/>
                </a:solidFill>
                <a:latin typeface="DK Cool Crayon" pitchFamily="2" charset="0"/>
              </a:rPr>
              <a:t>Result on last week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DEB3046-0A26-4730-A1E7-56BD6BE623E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710367" y="2032560"/>
            <a:ext cx="2502063" cy="58775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531C3CB-CFBE-4801-BB59-05FC5878807B}"/>
              </a:ext>
            </a:extLst>
          </p:cNvPr>
          <p:cNvSpPr txBox="1"/>
          <p:nvPr/>
        </p:nvSpPr>
        <p:spPr>
          <a:xfrm>
            <a:off x="3359320" y="3854872"/>
            <a:ext cx="4761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C000"/>
                </a:solidFill>
                <a:latin typeface="DK Cool Crayon" pitchFamily="2" charset="0"/>
              </a:rPr>
              <a:t>Target in this week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A8585E-AE8B-4F91-B5AB-D2C7EB4F156D}"/>
              </a:ext>
            </a:extLst>
          </p:cNvPr>
          <p:cNvSpPr txBox="1"/>
          <p:nvPr/>
        </p:nvSpPr>
        <p:spPr>
          <a:xfrm>
            <a:off x="3357061" y="4457640"/>
            <a:ext cx="52969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เล่มโปรเจคบทที่ </a:t>
            </a:r>
            <a:r>
              <a:rPr lang="en-US" sz="2800" dirty="0">
                <a:solidFill>
                  <a:schemeClr val="bg1"/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4</a:t>
            </a:r>
            <a:endParaRPr lang="th-TH" sz="2800" dirty="0">
              <a:solidFill>
                <a:schemeClr val="bg1"/>
              </a:solidFill>
              <a:latin typeface="Arabica" panose="02000000000000000000" pitchFamily="2" charset="0"/>
              <a:cs typeface="Arabica" panose="02000000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สไลด์นำเสนอโปรเจค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Arabica" panose="02000000000000000000" pitchFamily="2" charset="0"/>
                <a:cs typeface="Arabica" panose="02000000000000000000" pitchFamily="2" charset="0"/>
              </a:rPr>
              <a:t>ออกแบบตัวการ์ตูน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0343CE0-0D1B-4877-B990-8045F0DC0C0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32" t="1" r="-6081" b="46470"/>
          <a:stretch/>
        </p:blipFill>
        <p:spPr>
          <a:xfrm>
            <a:off x="1676133" y="4640318"/>
            <a:ext cx="1182057" cy="966759"/>
          </a:xfrm>
          <a:prstGeom prst="ellipse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73D5623-73CB-42F1-8E92-54AA162333B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3" t="41079" r="33439" b="-9748"/>
          <a:stretch/>
        </p:blipFill>
        <p:spPr>
          <a:xfrm>
            <a:off x="112026" y="4624416"/>
            <a:ext cx="1591083" cy="1634982"/>
          </a:xfrm>
          <a:prstGeom prst="ellipse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49D3103-7749-4478-8643-7ACF84F39AE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32" t="1" r="-6081" b="46470"/>
          <a:stretch/>
        </p:blipFill>
        <p:spPr>
          <a:xfrm>
            <a:off x="1038066" y="3632549"/>
            <a:ext cx="1557989" cy="1274219"/>
          </a:xfrm>
          <a:prstGeom prst="ellipse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E8ADDAE8-D1EE-4348-9E55-1F6DCF7E2DD3}"/>
              </a:ext>
            </a:extLst>
          </p:cNvPr>
          <p:cNvGrpSpPr/>
          <p:nvPr/>
        </p:nvGrpSpPr>
        <p:grpSpPr>
          <a:xfrm>
            <a:off x="5136543" y="1631203"/>
            <a:ext cx="878154" cy="1825754"/>
            <a:chOff x="5136543" y="1631203"/>
            <a:chExt cx="878154" cy="1825754"/>
          </a:xfrm>
          <a:effectLst>
            <a:glow rad="63500">
              <a:schemeClr val="accent1">
                <a:satMod val="175000"/>
                <a:alpha val="40000"/>
              </a:schemeClr>
            </a:glow>
          </a:effectLst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3915270A-18C8-4D5F-A6F3-E70FFE147D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784" t="16092" r="38159" b="56402"/>
            <a:stretch/>
          </p:blipFill>
          <p:spPr>
            <a:xfrm>
              <a:off x="5136544" y="1631203"/>
              <a:ext cx="855792" cy="523601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E4C51EA6-BFDB-4211-ABC6-37FB4B135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784" t="16092" r="38159" b="56402"/>
            <a:stretch/>
          </p:blipFill>
          <p:spPr>
            <a:xfrm>
              <a:off x="5136543" y="2068711"/>
              <a:ext cx="855792" cy="523601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25D1D55-EBAC-4E16-9C11-D883B76BC7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784" t="16092" r="38159" b="56402"/>
            <a:stretch/>
          </p:blipFill>
          <p:spPr>
            <a:xfrm>
              <a:off x="5158905" y="2505191"/>
              <a:ext cx="855792" cy="523601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7844856C-6A99-469A-A5B2-B90231705D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02" t="50962" r="38941" b="21532"/>
            <a:stretch/>
          </p:blipFill>
          <p:spPr>
            <a:xfrm>
              <a:off x="5136543" y="2933356"/>
              <a:ext cx="855792" cy="523601"/>
            </a:xfrm>
            <a:prstGeom prst="rect">
              <a:avLst/>
            </a:prstGeom>
          </p:spPr>
        </p:pic>
      </p:grpSp>
      <p:sp>
        <p:nvSpPr>
          <p:cNvPr id="41" name="Oval 40">
            <a:extLst>
              <a:ext uri="{FF2B5EF4-FFF2-40B4-BE49-F238E27FC236}">
                <a16:creationId xmlns:a16="http://schemas.microsoft.com/office/drawing/2014/main" id="{8F0AB1D2-DE64-427F-A7AE-6AA7F9DFF121}"/>
              </a:ext>
            </a:extLst>
          </p:cNvPr>
          <p:cNvSpPr/>
          <p:nvPr/>
        </p:nvSpPr>
        <p:spPr>
          <a:xfrm>
            <a:off x="6718852" y="3262566"/>
            <a:ext cx="1280160" cy="145415"/>
          </a:xfrm>
          <a:prstGeom prst="ellips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01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611</TotalTime>
  <Words>41</Words>
  <Application>Microsoft Office PowerPoint</Application>
  <PresentationFormat>On-screen Show (4:3)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Arabica</vt:lpstr>
      <vt:lpstr>Calibri Light</vt:lpstr>
      <vt:lpstr>Calibri</vt:lpstr>
      <vt:lpstr>KG Second Chances Sketch</vt:lpstr>
      <vt:lpstr>DK Cool Crayon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CHAIWIT</dc:creator>
  <cp:lastModifiedBy>CHAIWIT</cp:lastModifiedBy>
  <cp:revision>56</cp:revision>
  <dcterms:created xsi:type="dcterms:W3CDTF">2018-08-19T11:20:50Z</dcterms:created>
  <dcterms:modified xsi:type="dcterms:W3CDTF">2018-11-04T15:21:10Z</dcterms:modified>
</cp:coreProperties>
</file>

<file path=docProps/thumbnail.jpeg>
</file>